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885361-44FF-48AE-97BC-0BDE43BD6BC9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0144A-0F29-4D02-A51A-94C8A914E87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0144A-0F29-4D02-A51A-94C8A914E87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0144A-0F29-4D02-A51A-94C8A914E872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0144A-0F29-4D02-A51A-94C8A914E872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0144A-0F29-4D02-A51A-94C8A914E872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0144A-0F29-4D02-A51A-94C8A914E872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0144A-0F29-4D02-A51A-94C8A914E872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0144A-0F29-4D02-A51A-94C8A914E872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FE9E-F8A6-4155-810F-693336756523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6C31-A056-4172-AA18-2CBE1BD52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FE9E-F8A6-4155-810F-693336756523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6C31-A056-4172-AA18-2CBE1BD52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FE9E-F8A6-4155-810F-693336756523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6C31-A056-4172-AA18-2CBE1BD52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FE9E-F8A6-4155-810F-693336756523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6C31-A056-4172-AA18-2CBE1BD52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FE9E-F8A6-4155-810F-693336756523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6C31-A056-4172-AA18-2CBE1BD52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FE9E-F8A6-4155-810F-693336756523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6C31-A056-4172-AA18-2CBE1BD52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FE9E-F8A6-4155-810F-693336756523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6C31-A056-4172-AA18-2CBE1BD52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FE9E-F8A6-4155-810F-693336756523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6C31-A056-4172-AA18-2CBE1BD52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FE9E-F8A6-4155-810F-693336756523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6C31-A056-4172-AA18-2CBE1BD52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FE9E-F8A6-4155-810F-693336756523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6C31-A056-4172-AA18-2CBE1BD52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6FE9E-F8A6-4155-810F-693336756523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A6C31-A056-4172-AA18-2CBE1BD5216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6FE9E-F8A6-4155-810F-693336756523}" type="datetimeFigureOut">
              <a:rPr lang="en-US" smtClean="0"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A6C31-A056-4172-AA18-2CBE1BD521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VIRTUAL TRIP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CODY FERRAND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reml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228600"/>
            <a:ext cx="7086600" cy="53081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62200" y="5562600"/>
            <a:ext cx="358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KREMLIN</a:t>
            </a:r>
            <a:endParaRPr lang="en-US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RYSTAL ISL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228600"/>
            <a:ext cx="7259425" cy="54166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1200" y="5791200"/>
            <a:ext cx="411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CRYSTAL ISLAND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LDEN APPLE HOT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228600"/>
            <a:ext cx="7086600" cy="533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3600" y="5791200"/>
            <a:ext cx="502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GOLDEN APPLE HOTEL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THEDRAL OF ST BASI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349370"/>
            <a:ext cx="6324600" cy="53656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9800" y="5943600"/>
            <a:ext cx="381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CATHEDRAL OF ST. BASIL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SMOS HOTE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228600"/>
            <a:ext cx="5562600" cy="5181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90800" y="57150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COSMOS HOTEL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EDERATION TOWER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00200" y="0"/>
            <a:ext cx="5638799" cy="56387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0" y="5943600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FEDERATION TOWER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28</Words>
  <Application>Microsoft Office PowerPoint</Application>
  <PresentationFormat>On-screen Show (4:3)</PresentationFormat>
  <Paragraphs>15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VIRTUAL TRIP </vt:lpstr>
      <vt:lpstr>Slide 2</vt:lpstr>
      <vt:lpstr>Slide 3</vt:lpstr>
      <vt:lpstr>Slide 4</vt:lpstr>
      <vt:lpstr>Slide 5</vt:lpstr>
      <vt:lpstr>Slide 6</vt:lpstr>
      <vt:lpstr>Slide 7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TRIP </dc:title>
  <dc:creator>fcn075</dc:creator>
  <cp:lastModifiedBy>fcn075</cp:lastModifiedBy>
  <cp:revision>2</cp:revision>
  <dcterms:created xsi:type="dcterms:W3CDTF">2011-10-18T18:27:20Z</dcterms:created>
  <dcterms:modified xsi:type="dcterms:W3CDTF">2011-10-18T18:40:49Z</dcterms:modified>
</cp:coreProperties>
</file>